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52F7C-1F40-40FA-9BC8-DFD2BE8080FA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8D64-C065-4F12-9F8A-0025F7FC4F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8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B5E95-2A05-E44E-8E32-40162C90351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191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05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79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68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503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99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8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499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61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00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56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10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0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49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9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63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75C1-831B-4DFD-9C8B-095BBD9B80DE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6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BC9121-DF4B-4E8D-BFEE-FF9CC669ED60}"/>
              </a:ext>
            </a:extLst>
          </p:cNvPr>
          <p:cNvSpPr txBox="1"/>
          <p:nvPr/>
        </p:nvSpPr>
        <p:spPr>
          <a:xfrm>
            <a:off x="538899" y="288909"/>
            <a:ext cx="11114202" cy="628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РОССИЙСКИЙ УНИВЕРСИТЕТ ДРУЖБЫ НАРОДОВ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Факультет физико-математических и естественных наук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Кафедра прикладной информатики и теории вероятностей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ЛАБОРАТОРНАЯ РАБОТА №1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дисциплина: Операционные системы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Студент: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Бровкин Александр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Группа: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НБИбд-01-21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Ст. билет №: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1032215006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Москва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 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18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1F4E-123A-46B2-892E-0B66C53FB0A3}"/>
              </a:ext>
            </a:extLst>
          </p:cNvPr>
          <p:cNvSpPr txBox="1"/>
          <p:nvPr/>
        </p:nvSpPr>
        <p:spPr>
          <a:xfrm>
            <a:off x="1789129" y="2325621"/>
            <a:ext cx="8613742" cy="304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Выводы</a:t>
            </a:r>
          </a:p>
          <a:p>
            <a:pPr algn="ctr">
              <a:lnSpc>
                <a:spcPct val="115000"/>
              </a:lnSpc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работы я приобрел некоторые практические навыки установки операционной системы на виртуальную машину, настройки минимально необходимых для дальнейшей работы сервисов. Также научился пользоваться консолью в целях получения информации об установленном ос. Вспомнил необходимые для работы с терминалом линукса команды.</a:t>
            </a:r>
          </a:p>
          <a:p>
            <a:pPr algn="ctr">
              <a:lnSpc>
                <a:spcPct val="115000"/>
              </a:lnSpc>
            </a:pPr>
            <a:endParaRPr lang="ru-RU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20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4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1F4E-123A-46B2-892E-0B66C53FB0A3}"/>
              </a:ext>
            </a:extLst>
          </p:cNvPr>
          <p:cNvSpPr txBox="1"/>
          <p:nvPr/>
        </p:nvSpPr>
        <p:spPr>
          <a:xfrm>
            <a:off x="1789129" y="2325621"/>
            <a:ext cx="8613742" cy="220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данной работы является приобретение практических навыков установки операционноӗ системы на виртуальную машину, настройки минимально необходимых для дальнейшей работы сервисов.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6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Скачиваем и устанавливаем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VirtualBox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которая необходима для запуска виртуальных машин (скачать можно на сайте https://www.virtualbox.org).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C90DA0-7182-4773-94F1-AAA16F308F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2" y="1393321"/>
            <a:ext cx="10792076" cy="514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8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скачиваем дистрибутив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Linux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Fedora 35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(можно скачать на сайте https://wiki.centos.org).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14E663-F4C8-4CF9-B5B4-FC369DDA402A}"/>
              </a:ext>
            </a:extLst>
          </p:cNvPr>
          <p:cNvPicPr/>
          <p:nvPr/>
        </p:nvPicPr>
        <p:blipFill rotWithShape="1">
          <a:blip r:embed="rId2"/>
          <a:srcRect t="14167"/>
          <a:stretch/>
        </p:blipFill>
        <p:spPr bwMode="auto">
          <a:xfrm>
            <a:off x="1669573" y="1620796"/>
            <a:ext cx="8852853" cy="4314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09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17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Запускаем виртуальную машину и проверяем месторасположения каталога для виртуальных машин. Затем переходим к созданию новой виртуальной машины. Для этого в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VirtualBox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мы выбираем Машина – Создать, создаю виртуальную машину и задаю все необходимые параметры.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C05751-701F-4DE8-B4E8-CA9E40312D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33" y="2177465"/>
            <a:ext cx="7918333" cy="45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13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Запускаем виртуальную машину. Заходим в Свойства - Носители в виртуальной машине и добавляем новый привод оптических дисков. Выбираем образ, который мы ранее скачали на наш компьютер-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Fedora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01D40F-F976-40BD-91BA-BEA555C0D7D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10033" r="-2771" b="31118"/>
          <a:stretch/>
        </p:blipFill>
        <p:spPr>
          <a:xfrm>
            <a:off x="2754819" y="1942461"/>
            <a:ext cx="6682361" cy="36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5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457477"/>
            <a:ext cx="10972800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Продолжаем и устанавливаем язык интерфейса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ввожу имя пользователя, а также придумываю пароль.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24D613-F84A-4ECA-92E7-64E88C937DE7}"/>
              </a:ext>
            </a:extLst>
          </p:cNvPr>
          <p:cNvPicPr/>
          <p:nvPr/>
        </p:nvPicPr>
        <p:blipFill rotWithShape="1">
          <a:blip r:embed="rId2"/>
          <a:srcRect l="27115" t="18916" r="26349" b="20392"/>
          <a:stretch/>
        </p:blipFill>
        <p:spPr bwMode="auto">
          <a:xfrm>
            <a:off x="843790" y="1789898"/>
            <a:ext cx="4841392" cy="3855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6C32EA-3CC5-421A-97EF-B44F959E640C}"/>
              </a:ext>
            </a:extLst>
          </p:cNvPr>
          <p:cNvPicPr/>
          <p:nvPr/>
        </p:nvPicPr>
        <p:blipFill rotWithShape="1">
          <a:blip r:embed="rId3"/>
          <a:srcRect l="27944" t="15837" r="26582" b="17969"/>
          <a:stretch/>
        </p:blipFill>
        <p:spPr bwMode="auto">
          <a:xfrm>
            <a:off x="5947878" y="1789898"/>
            <a:ext cx="4696930" cy="38555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46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Входим под заданной при установке учетной записью. А в меню устройства в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носителях изъял диск из привода, для корректной работы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Fedora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A4A0A-F111-4D4A-B87A-558222AA310E}"/>
              </a:ext>
            </a:extLst>
          </p:cNvPr>
          <p:cNvPicPr/>
          <p:nvPr/>
        </p:nvPicPr>
        <p:blipFill rotWithShape="1">
          <a:blip r:embed="rId2"/>
          <a:srcRect l="32562" t="6158" r="2661" b="15114"/>
          <a:stretch/>
        </p:blipFill>
        <p:spPr bwMode="auto">
          <a:xfrm>
            <a:off x="2088970" y="1468337"/>
            <a:ext cx="7631500" cy="4678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63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819A92-0E27-49D3-BB14-BE2130DF46A4}"/>
              </a:ext>
            </a:extLst>
          </p:cNvPr>
          <p:cNvSpPr txBox="1"/>
          <p:nvPr/>
        </p:nvSpPr>
        <p:spPr>
          <a:xfrm>
            <a:off x="825366" y="318329"/>
            <a:ext cx="60976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Открываю терминал и ввожу все необходимые команды для выполнения домашней работы-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Получите следующую информацию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1. Версия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 version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Частота процессора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(Detected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Mhz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processor).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Модель процессора (CPU0).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 Объем доступной оперативной памяти (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Тип обнаруженного гипервизора (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Hypervisor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Тип файловой системы корневого раздела.(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filesystem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7. Последовательность монтирования файловых систем.(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10B205-3B96-4419-81B7-90008D51AE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12660" b="20258"/>
          <a:stretch/>
        </p:blipFill>
        <p:spPr bwMode="auto">
          <a:xfrm>
            <a:off x="7298355" y="623977"/>
            <a:ext cx="3761072" cy="2805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18F22A-86F3-4686-A2D0-089D8F1680C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2658" b="20404"/>
          <a:stretch/>
        </p:blipFill>
        <p:spPr bwMode="auto">
          <a:xfrm>
            <a:off x="1598296" y="3734648"/>
            <a:ext cx="3647473" cy="269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CC4B50-8100-4101-B44D-225BAA2A900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3797" r="12684" b="22789"/>
          <a:stretch/>
        </p:blipFill>
        <p:spPr bwMode="auto">
          <a:xfrm>
            <a:off x="6504071" y="3734648"/>
            <a:ext cx="3871962" cy="269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768119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</TotalTime>
  <Words>352</Words>
  <Application>Microsoft Office PowerPoint</Application>
  <PresentationFormat>Широкоэкранный</PresentationFormat>
  <Paragraphs>41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Давид Аветисян</dc:creator>
  <cp:lastModifiedBy>Бровкин Александр</cp:lastModifiedBy>
  <cp:revision>8</cp:revision>
  <dcterms:created xsi:type="dcterms:W3CDTF">2021-05-01T17:40:30Z</dcterms:created>
  <dcterms:modified xsi:type="dcterms:W3CDTF">2022-04-20T17:48:46Z</dcterms:modified>
</cp:coreProperties>
</file>